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2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764704"/>
            <a:ext cx="6120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НВП «ВЛАДИПУР»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3861048"/>
            <a:ext cx="511256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лет  </a:t>
            </a:r>
          </a:p>
          <a:p>
            <a:r>
              <a:rPr lang="ru-RU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химической промышленности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0299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2025-06-17T12:42:08Z</dcterms:created>
  <dcterms:modified xsi:type="dcterms:W3CDTF">2025-06-17T12:48:30Z</dcterms:modified>
</cp:coreProperties>
</file>