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2" y="-31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9512" y="764704"/>
            <a:ext cx="61206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ООО</a:t>
            </a:r>
          </a:p>
          <a:p>
            <a:r>
              <a:rPr lang="ru-RU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НВП «ВЛАДИПУР»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63888" y="3861048"/>
            <a:ext cx="5112568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 лет  </a:t>
            </a:r>
          </a:p>
          <a:p>
            <a:r>
              <a:rPr lang="ru-RU" sz="4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химической промышленности</a:t>
            </a:r>
          </a:p>
        </p:txBody>
      </p:sp>
    </p:spTree>
    <p:extLst>
      <p:ext uri="{BB962C8B-B14F-4D97-AF65-F5344CB8AC3E}">
        <p14:creationId xmlns:p14="http://schemas.microsoft.com/office/powerpoint/2010/main" val="2029950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2025-06-17T12:42:08Z</dcterms:created>
  <dcterms:modified xsi:type="dcterms:W3CDTF">2025-06-17T12:48:30Z</dcterms:modified>
</cp:coreProperties>
</file>